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9"/>
  </p:notesMasterIdLst>
  <p:sldIdLst>
    <p:sldId id="256" r:id="rId2"/>
    <p:sldId id="262" r:id="rId3"/>
    <p:sldId id="290" r:id="rId4"/>
    <p:sldId id="293" r:id="rId5"/>
    <p:sldId id="294" r:id="rId6"/>
    <p:sldId id="295" r:id="rId7"/>
    <p:sldId id="296" r:id="rId8"/>
    <p:sldId id="297" r:id="rId9"/>
    <p:sldId id="298" r:id="rId10"/>
    <p:sldId id="257" r:id="rId11"/>
    <p:sldId id="258" r:id="rId12"/>
    <p:sldId id="263" r:id="rId13"/>
    <p:sldId id="264" r:id="rId14"/>
    <p:sldId id="289" r:id="rId15"/>
    <p:sldId id="279" r:id="rId16"/>
    <p:sldId id="277" r:id="rId17"/>
    <p:sldId id="274" r:id="rId18"/>
    <p:sldId id="278" r:id="rId19"/>
    <p:sldId id="275" r:id="rId20"/>
    <p:sldId id="280" r:id="rId21"/>
    <p:sldId id="281" r:id="rId22"/>
    <p:sldId id="267" r:id="rId23"/>
    <p:sldId id="266" r:id="rId24"/>
    <p:sldId id="282" r:id="rId25"/>
    <p:sldId id="268" r:id="rId26"/>
    <p:sldId id="283" r:id="rId27"/>
    <p:sldId id="284" r:id="rId28"/>
    <p:sldId id="270" r:id="rId29"/>
    <p:sldId id="285" r:id="rId30"/>
    <p:sldId id="286" r:id="rId31"/>
    <p:sldId id="272" r:id="rId32"/>
    <p:sldId id="273" r:id="rId33"/>
    <p:sldId id="288" r:id="rId34"/>
    <p:sldId id="287" r:id="rId35"/>
    <p:sldId id="291" r:id="rId36"/>
    <p:sldId id="292" r:id="rId37"/>
    <p:sldId id="271" r:id="rId38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>
      <p:cViewPr varScale="1">
        <p:scale>
          <a:sx n="96" d="100"/>
          <a:sy n="96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28.04.2015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Web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lab.michaelmrowetz.com/bookmarklet-tutorial/" TargetMode="External"/><Relationship Id="rId3" Type="http://schemas.openxmlformats.org/officeDocument/2006/relationships/hyperlink" Target="https://github.com/zeman/perfmap" TargetMode="External"/><Relationship Id="rId7" Type="http://schemas.openxmlformats.org/officeDocument/2006/relationships/hyperlink" Target="https://code.google.com/p/navlet/" TargetMode="External"/><Relationship Id="rId2" Type="http://schemas.openxmlformats.org/officeDocument/2006/relationships/hyperlink" Target="https://mir.aculo.us/dom-monst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evesouders.com/mobileperf/mobileperfbkm.php" TargetMode="External"/><Relationship Id="rId5" Type="http://schemas.openxmlformats.org/officeDocument/2006/relationships/hyperlink" Target="https://github.com/nurun/performance-bookmarklet" TargetMode="External"/><Relationship Id="rId4" Type="http://schemas.openxmlformats.org/officeDocument/2006/relationships/hyperlink" Target="https://github.com/andydavies/waterfal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e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Scale</a:t>
            </a:r>
            <a:r>
              <a:rPr lang="de-DE" dirty="0" smtClean="0"/>
              <a:t> Workshop </a:t>
            </a:r>
            <a:r>
              <a:rPr lang="de-DE" dirty="0" smtClean="0"/>
              <a:t>2015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Webperformance-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Begrüßung</a:t>
            </a:r>
          </a:p>
          <a:p>
            <a:r>
              <a:rPr lang="de-DE" dirty="0"/>
              <a:t>warum </a:t>
            </a:r>
            <a:r>
              <a:rPr lang="de-DE" dirty="0" err="1"/>
              <a:t>Perforrmance</a:t>
            </a:r>
            <a:endParaRPr lang="de-DE" dirty="0"/>
          </a:p>
          <a:p>
            <a:r>
              <a:rPr lang="de-DE" dirty="0"/>
              <a:t>Beispielseite erklären</a:t>
            </a:r>
          </a:p>
          <a:p>
            <a:r>
              <a:rPr lang="de-DE" dirty="0"/>
              <a:t>ÜBUNG: Beispielseite </a:t>
            </a:r>
            <a:r>
              <a:rPr lang="de-DE" dirty="0" err="1"/>
              <a:t>clonen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err="1" smtClean="0"/>
              <a:t>Bookmarklets</a:t>
            </a:r>
            <a:endParaRPr lang="de-DE" dirty="0" smtClean="0"/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Browser-Tools – </a:t>
            </a:r>
            <a:r>
              <a:rPr lang="de-DE" dirty="0" smtClean="0"/>
              <a:t>Wasserfall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WPT-Server-Messung und </a:t>
            </a:r>
            <a:r>
              <a:rPr lang="de-DE" dirty="0" smtClean="0"/>
              <a:t>Ergebnisse</a:t>
            </a:r>
          </a:p>
          <a:p>
            <a:pPr lvl="1"/>
            <a:r>
              <a:rPr lang="de-DE" dirty="0" smtClean="0"/>
              <a:t>ÜBUNG</a:t>
            </a:r>
            <a:endParaRPr lang="de-DE" dirty="0"/>
          </a:p>
          <a:p>
            <a:r>
              <a:rPr lang="de-DE" dirty="0"/>
              <a:t>OSM-Messung </a:t>
            </a:r>
            <a:r>
              <a:rPr lang="de-DE" dirty="0" smtClean="0"/>
              <a:t>aufsetzen</a:t>
            </a:r>
          </a:p>
          <a:p>
            <a:pPr lvl="1"/>
            <a:r>
              <a:rPr lang="de-DE" dirty="0" smtClean="0"/>
              <a:t>ÜBUNG </a:t>
            </a:r>
            <a:r>
              <a:rPr lang="de-DE" dirty="0"/>
              <a:t>(keine aktiven Jobs)</a:t>
            </a:r>
          </a:p>
          <a:p>
            <a:r>
              <a:rPr lang="de-DE" dirty="0"/>
              <a:t>Problem 1: Zu viele </a:t>
            </a:r>
            <a:r>
              <a:rPr lang="de-DE" dirty="0" smtClean="0"/>
              <a:t>Bilder</a:t>
            </a:r>
          </a:p>
          <a:p>
            <a:pPr lvl="1"/>
            <a:r>
              <a:rPr lang="de-DE" dirty="0" smtClean="0"/>
              <a:t>Bilder </a:t>
            </a:r>
            <a:r>
              <a:rPr lang="de-DE" dirty="0"/>
              <a:t>im </a:t>
            </a:r>
            <a:r>
              <a:rPr lang="de-DE" dirty="0" err="1"/>
              <a:t>onload</a:t>
            </a:r>
            <a:r>
              <a:rPr lang="de-DE" dirty="0"/>
              <a:t> </a:t>
            </a:r>
            <a:r>
              <a:rPr lang="de-DE" dirty="0" smtClean="0"/>
              <a:t>nachladen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Problem: Lange TTFB</a:t>
            </a:r>
          </a:p>
          <a:p>
            <a:pPr lvl="1"/>
            <a:r>
              <a:rPr lang="de-DE" dirty="0" smtClean="0"/>
              <a:t>Lösung: Auslieferung HTML in </a:t>
            </a:r>
            <a:r>
              <a:rPr lang="de-DE" dirty="0" err="1" smtClean="0"/>
              <a:t>chunks</a:t>
            </a:r>
            <a:endParaRPr lang="de-DE" dirty="0" smtClean="0"/>
          </a:p>
          <a:p>
            <a:r>
              <a:rPr lang="de-DE" dirty="0" smtClean="0"/>
              <a:t>Problem: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12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</a:t>
            </a:r>
            <a:r>
              <a:rPr lang="de-DE" dirty="0" smtClean="0"/>
              <a:t>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</p:spTree>
    <p:extLst>
      <p:ext uri="{BB962C8B-B14F-4D97-AF65-F5344CB8AC3E}">
        <p14:creationId xmlns:p14="http://schemas.microsoft.com/office/powerpoint/2010/main" val="15712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Beispiel-Webseite - 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13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1340768"/>
            <a:ext cx="4896544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Immer positiv denken:</a:t>
            </a:r>
            <a:br>
              <a:rPr lang="de-DE" sz="1600" dirty="0" smtClean="0"/>
            </a:br>
            <a:r>
              <a:rPr lang="de-DE" sz="1600" b="1" dirty="0" smtClean="0"/>
              <a:t>Viel Potenzial zur Optimierung!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100" i="1" dirty="0" err="1"/>
              <a:t>git</a:t>
            </a:r>
            <a:r>
              <a:rPr lang="de-DE" sz="1100" i="1" dirty="0"/>
              <a:t> </a:t>
            </a:r>
            <a:r>
              <a:rPr lang="de-DE" sz="1100" i="1" dirty="0" err="1"/>
              <a:t>clone</a:t>
            </a:r>
            <a:r>
              <a:rPr lang="de-DE" sz="1100" i="1" dirty="0"/>
              <a:t> https://github.com/IteraSpeed/perf-test-suite-experiments.git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dem folgenden User könnt ihr eigene Seiten pushen:</a:t>
            </a:r>
            <a:br>
              <a:rPr lang="de-DE" sz="1600" dirty="0" smtClean="0"/>
            </a:br>
            <a:r>
              <a:rPr lang="de-DE" sz="1600" dirty="0" smtClean="0"/>
              <a:t>Username = </a:t>
            </a:r>
            <a:r>
              <a:rPr lang="de-DE" sz="2400" b="1" dirty="0"/>
              <a:t>SCALE-Team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smtClean="0"/>
              <a:t>Passwort = </a:t>
            </a:r>
            <a:r>
              <a:rPr lang="de-DE" sz="2400" b="1" dirty="0" smtClean="0"/>
              <a:t>DMhewcuRb1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br>
              <a:rPr lang="de-DE" sz="1600" dirty="0" smtClean="0"/>
            </a:br>
            <a:r>
              <a:rPr lang="de-DE" sz="1200" i="1" dirty="0" smtClean="0"/>
              <a:t>cd </a:t>
            </a:r>
            <a:r>
              <a:rPr lang="de-DE" sz="1200" i="1" dirty="0" err="1" smtClean="0"/>
              <a:t>perf</a:t>
            </a:r>
            <a:r>
              <a:rPr lang="de-DE" sz="1200" i="1" dirty="0" smtClean="0"/>
              <a:t>-test-suite-experiments</a:t>
            </a:r>
            <a:br>
              <a:rPr lang="de-DE" sz="1200" i="1" dirty="0" smtClean="0"/>
            </a:br>
            <a:r>
              <a:rPr lang="de-DE" sz="1200" i="1" dirty="0" err="1" smtClean="0"/>
              <a:t>cp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index.php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smtClean="0"/>
              <a:t>… Optimierung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add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nilskuhn.php</a:t>
            </a:r>
            <a:r>
              <a:rPr lang="de-DE" sz="1200" i="1" dirty="0" smtClean="0"/>
              <a:t/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commit</a:t>
            </a:r>
            <a:r>
              <a:rPr lang="de-DE" sz="1200" i="1" dirty="0" smtClean="0"/>
              <a:t> -m „a </a:t>
            </a:r>
            <a:r>
              <a:rPr lang="de-DE" sz="1200" i="1" dirty="0" err="1" smtClean="0"/>
              <a:t>lot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faster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now</a:t>
            </a:r>
            <a:r>
              <a:rPr lang="de-DE" sz="1200" i="1" dirty="0" smtClean="0"/>
              <a:t>“</a:t>
            </a:r>
            <a:br>
              <a:rPr lang="de-DE" sz="1200" i="1" dirty="0" smtClean="0"/>
            </a:br>
            <a:r>
              <a:rPr lang="de-DE" sz="1200" i="1" dirty="0" err="1" smtClean="0"/>
              <a:t>git</a:t>
            </a:r>
            <a:r>
              <a:rPr lang="de-DE" sz="1200" i="1" dirty="0" smtClean="0"/>
              <a:t> push </a:t>
            </a:r>
            <a:r>
              <a:rPr lang="de-DE" sz="1200" i="1" dirty="0" err="1" smtClean="0"/>
              <a:t>origin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master:master</a:t>
            </a:r>
            <a:endParaRPr lang="de-DE" sz="12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2977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DOM Monster </a:t>
            </a:r>
          </a:p>
          <a:p>
            <a:pPr lvl="1"/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://mir.aculo.us/dom-monster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r>
              <a:rPr lang="de-DE" dirty="0" err="1" smtClean="0"/>
              <a:t>PerfMap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://github.com/zeman/</a:t>
            </a:r>
            <a:r>
              <a:rPr lang="de-DE" dirty="0" smtClean="0">
                <a:hlinkClick r:id="rId3"/>
              </a:rPr>
              <a:t>perfmap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Waterfall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://github.com/andydavies/</a:t>
            </a:r>
            <a:r>
              <a:rPr lang="de-DE" dirty="0" smtClean="0">
                <a:hlinkClick r:id="rId4"/>
              </a:rPr>
              <a:t>waterfall</a:t>
            </a:r>
            <a:r>
              <a:rPr lang="de-DE" dirty="0" smtClean="0"/>
              <a:t> </a:t>
            </a:r>
          </a:p>
          <a:p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>
                <a:hlinkClick r:id="rId5"/>
              </a:rPr>
              <a:t>https</a:t>
            </a:r>
            <a:r>
              <a:rPr lang="de-DE" dirty="0">
                <a:hlinkClick r:id="rId5"/>
              </a:rPr>
              <a:t>://github.com/nurun/performance-</a:t>
            </a:r>
            <a:r>
              <a:rPr lang="de-DE" dirty="0" smtClean="0">
                <a:hlinkClick r:id="rId5"/>
              </a:rPr>
              <a:t>bookmarklet</a:t>
            </a:r>
            <a:endParaRPr lang="de-DE" dirty="0" smtClean="0"/>
          </a:p>
          <a:p>
            <a:r>
              <a:rPr lang="de-DE" dirty="0" smtClean="0"/>
              <a:t>Das Über-</a:t>
            </a:r>
            <a:r>
              <a:rPr lang="de-DE" dirty="0" err="1" smtClean="0"/>
              <a:t>Bookmarklet</a:t>
            </a:r>
            <a:r>
              <a:rPr lang="de-DE" dirty="0"/>
              <a:t> </a:t>
            </a:r>
            <a:r>
              <a:rPr lang="de-DE" dirty="0" smtClean="0"/>
              <a:t>: </a:t>
            </a:r>
            <a:r>
              <a:rPr lang="de-DE" dirty="0" err="1" smtClean="0"/>
              <a:t>MobilePerf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>
                <a:hlinkClick r:id="rId6"/>
              </a:rPr>
              <a:t>https</a:t>
            </a:r>
            <a:r>
              <a:rPr lang="de-DE" dirty="0">
                <a:hlinkClick r:id="rId6"/>
              </a:rPr>
              <a:t>://stevesouders.com/mobileperf/</a:t>
            </a:r>
            <a:r>
              <a:rPr lang="de-DE" dirty="0" smtClean="0">
                <a:hlinkClick r:id="rId6"/>
              </a:rPr>
              <a:t>mobileperfbkm.php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Navlet</a:t>
            </a:r>
            <a:endParaRPr lang="de-DE" dirty="0" smtClean="0"/>
          </a:p>
          <a:p>
            <a:pPr lvl="1"/>
            <a:r>
              <a:rPr lang="de-DE" dirty="0">
                <a:hlinkClick r:id="rId7"/>
              </a:rPr>
              <a:t>https://code.google.com/p/navlet</a:t>
            </a:r>
            <a:r>
              <a:rPr lang="de-DE" dirty="0" smtClean="0">
                <a:hlinkClick r:id="rId7"/>
              </a:rPr>
              <a:t>/</a:t>
            </a:r>
            <a:r>
              <a:rPr lang="de-DE" dirty="0" smtClean="0"/>
              <a:t> </a:t>
            </a:r>
          </a:p>
          <a:p>
            <a:pPr lvl="1"/>
            <a:endParaRPr lang="de-DE" dirty="0"/>
          </a:p>
          <a:p>
            <a:r>
              <a:rPr lang="de-DE" dirty="0" smtClean="0"/>
              <a:t>eigenes </a:t>
            </a:r>
            <a:r>
              <a:rPr lang="de-DE" dirty="0" err="1" smtClean="0"/>
              <a:t>Bookmarklet</a:t>
            </a:r>
            <a:r>
              <a:rPr lang="de-DE" dirty="0" smtClean="0"/>
              <a:t> bauen</a:t>
            </a:r>
          </a:p>
          <a:p>
            <a:pPr lvl="1"/>
            <a:r>
              <a:rPr lang="de-DE" dirty="0">
                <a:hlinkClick r:id="rId8"/>
              </a:rPr>
              <a:t>http://lab.michaelmrowetz.com/bookmarklet-tutorial</a:t>
            </a:r>
            <a:r>
              <a:rPr lang="de-DE" smtClean="0">
                <a:hlinkClick r:id="rId8"/>
              </a:rPr>
              <a:t>/</a:t>
            </a:r>
            <a:r>
              <a:rPr lang="de-DE" smtClean="0"/>
              <a:t>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</a:t>
            </a:r>
            <a:r>
              <a:rPr lang="de-DE" dirty="0" smtClean="0"/>
              <a:t>Webperformance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Bookmarklets</a:t>
            </a:r>
            <a:r>
              <a:rPr lang="de-DE" dirty="0" smtClean="0"/>
              <a:t> : </a:t>
            </a:r>
            <a:r>
              <a:rPr lang="de-DE" dirty="0" err="1" smtClean="0"/>
              <a:t>wenns</a:t>
            </a:r>
            <a:r>
              <a:rPr lang="de-DE" dirty="0" smtClean="0"/>
              <a:t> mal schnell gehen soll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28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Bookmarklets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Developer Tools im Chrome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17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15255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9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 err="1" smtClean="0"/>
              <a:t>WebPagetest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Instanz </a:t>
            </a:r>
            <a:r>
              <a:rPr lang="de-DE" dirty="0" err="1" smtClean="0"/>
              <a:t>iteratec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wollen wir uns heute ansehen?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  <p:sp>
        <p:nvSpPr>
          <p:cNvPr id="70" name="Inhaltsplatzhalter 8"/>
          <p:cNvSpPr>
            <a:spLocks noGrp="1"/>
          </p:cNvSpPr>
          <p:nvPr>
            <p:ph sz="half" idx="1"/>
          </p:nvPr>
        </p:nvSpPr>
        <p:spPr>
          <a:xfrm>
            <a:off x="971600" y="1988840"/>
            <a:ext cx="7920879" cy="3889452"/>
          </a:xfrm>
        </p:spPr>
        <p:txBody>
          <a:bodyPr/>
          <a:lstStyle/>
          <a:p>
            <a:r>
              <a:rPr lang="de-DE" sz="2000" dirty="0" smtClean="0"/>
              <a:t>Warum ist Performance wichtig</a:t>
            </a:r>
          </a:p>
          <a:p>
            <a:r>
              <a:rPr lang="de-DE" sz="2000" dirty="0" smtClean="0"/>
              <a:t>Welche </a:t>
            </a:r>
            <a:r>
              <a:rPr lang="de-DE" sz="2000" dirty="0" smtClean="0"/>
              <a:t>Komponenten zur Performance-Messung gibt </a:t>
            </a:r>
            <a:r>
              <a:rPr lang="de-DE" sz="2000" dirty="0" smtClean="0"/>
              <a:t>es</a:t>
            </a:r>
            <a:endParaRPr lang="de-DE" sz="2000" dirty="0" smtClean="0"/>
          </a:p>
          <a:p>
            <a:r>
              <a:rPr lang="de-DE" sz="2000" dirty="0" smtClean="0"/>
              <a:t>Wie kann ich diese zur Messung und Analyse einsetzen?</a:t>
            </a:r>
          </a:p>
          <a:p>
            <a:r>
              <a:rPr lang="en-AU" sz="2000" dirty="0" err="1" smtClean="0"/>
              <a:t>Fehler</a:t>
            </a:r>
            <a:r>
              <a:rPr lang="en-AU" sz="2000" dirty="0" smtClean="0"/>
              <a:t>, die man </a:t>
            </a:r>
            <a:r>
              <a:rPr lang="en-AU" sz="2000" dirty="0" err="1" smtClean="0"/>
              <a:t>beim</a:t>
            </a:r>
            <a:r>
              <a:rPr lang="en-AU" sz="2000" dirty="0" smtClean="0"/>
              <a:t> </a:t>
            </a:r>
            <a:r>
              <a:rPr lang="en-AU" sz="2000" dirty="0" err="1" smtClean="0"/>
              <a:t>Bauen</a:t>
            </a:r>
            <a:r>
              <a:rPr lang="en-AU" sz="2000" dirty="0" smtClean="0"/>
              <a:t> von </a:t>
            </a:r>
            <a:r>
              <a:rPr lang="en-AU" sz="2000" dirty="0" err="1" smtClean="0"/>
              <a:t>Webanwendungen</a:t>
            </a:r>
            <a:r>
              <a:rPr lang="en-AU" sz="2000" dirty="0" smtClean="0"/>
              <a:t> </a:t>
            </a:r>
            <a:r>
              <a:rPr lang="en-AU" sz="2000" dirty="0" err="1" smtClean="0"/>
              <a:t>bzgl</a:t>
            </a:r>
            <a:r>
              <a:rPr lang="en-AU" sz="2000" dirty="0" smtClean="0"/>
              <a:t>. Performance </a:t>
            </a:r>
            <a:r>
              <a:rPr lang="en-AU" sz="2000" dirty="0" err="1" smtClean="0"/>
              <a:t>machen</a:t>
            </a:r>
            <a:r>
              <a:rPr lang="en-AU" sz="2000" dirty="0" smtClean="0"/>
              <a:t> </a:t>
            </a:r>
            <a:r>
              <a:rPr lang="en-AU" sz="2000" dirty="0" err="1" smtClean="0"/>
              <a:t>kann</a:t>
            </a:r>
            <a:r>
              <a:rPr lang="en-AU" sz="2000" dirty="0" smtClean="0"/>
              <a:t>.</a:t>
            </a:r>
          </a:p>
          <a:p>
            <a:r>
              <a:rPr lang="en-AU" sz="2000" dirty="0" err="1" smtClean="0"/>
              <a:t>Vorschläge</a:t>
            </a:r>
            <a:r>
              <a:rPr lang="en-AU" sz="2000" dirty="0" smtClean="0"/>
              <a:t> </a:t>
            </a:r>
            <a:r>
              <a:rPr lang="en-AU" sz="2000" dirty="0" err="1" smtClean="0"/>
              <a:t>zum</a:t>
            </a:r>
            <a:r>
              <a:rPr lang="en-AU" sz="2000" dirty="0" smtClean="0"/>
              <a:t> </a:t>
            </a:r>
            <a:r>
              <a:rPr lang="en-AU" sz="2000" dirty="0" err="1" smtClean="0"/>
              <a:t>Beheben</a:t>
            </a:r>
            <a:r>
              <a:rPr lang="en-AU" sz="2000" dirty="0" smtClean="0"/>
              <a:t> / </a:t>
            </a:r>
            <a:r>
              <a:rPr lang="en-AU" sz="2000" dirty="0" err="1" smtClean="0"/>
              <a:t>Vermeiden</a:t>
            </a:r>
            <a:r>
              <a:rPr lang="en-AU" sz="2000" dirty="0" smtClean="0"/>
              <a:t> </a:t>
            </a:r>
            <a:r>
              <a:rPr lang="en-AU" sz="2000" dirty="0" err="1" smtClean="0"/>
              <a:t>dieser</a:t>
            </a:r>
            <a:r>
              <a:rPr lang="en-AU" sz="2000" dirty="0" smtClean="0"/>
              <a:t> </a:t>
            </a:r>
            <a:r>
              <a:rPr lang="en-AU" sz="2000" dirty="0" err="1" smtClean="0"/>
              <a:t>Fehler</a:t>
            </a:r>
            <a:r>
              <a:rPr lang="en-AU" sz="2000" dirty="0" smtClean="0"/>
              <a:t>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747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6605588"/>
            <a:ext cx="1438275" cy="153987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1755775" cy="153987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>
          <a:xfrm>
            <a:off x="8288338" y="6605588"/>
            <a:ext cx="855662" cy="153987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50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22</a:t>
            </a:fld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© </a:t>
            </a:r>
            <a:r>
              <a:rPr lang="de-DE" dirty="0" err="1" smtClean="0"/>
              <a:t>iteratec</a:t>
            </a:r>
            <a:r>
              <a:rPr lang="de-DE" dirty="0" smtClean="0"/>
              <a:t> | Datum</a:t>
            </a:r>
            <a:endParaRPr lang="de-DE" dirty="0"/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r>
              <a:rPr lang="de-DE" dirty="0" smtClean="0"/>
              <a:t> und </a:t>
            </a:r>
            <a:r>
              <a:rPr lang="de-DE" dirty="0"/>
              <a:t>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dirty="0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"/>
                            </p:stCondLst>
                            <p:childTnLst>
                              <p:par>
                                <p:cTn id="73" presetID="42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-0.00139 -0.03658 " pathEditMode="relative" rAng="0" ptsTypes="AA">
                                      <p:cBhvr>
                                        <p:cTn id="74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6" grpId="0"/>
      <p:bldP spid="126" grpId="1"/>
      <p:bldP spid="1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OpenSpeedMonitor und Webperformance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26F0CC0A-7687-4B44-955F-AD67B8EF3E28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400" dirty="0" smtClean="0"/>
              <a:t>SSID: HLAG-</a:t>
            </a:r>
            <a:r>
              <a:rPr lang="de-DE" sz="4400" dirty="0" err="1" smtClean="0"/>
              <a:t>itera</a:t>
            </a:r>
            <a:r>
              <a:rPr lang="de-DE" sz="4400" dirty="0" smtClean="0"/>
              <a:t>-</a:t>
            </a:r>
            <a:r>
              <a:rPr lang="de-DE" sz="4400" dirty="0" err="1" smtClean="0"/>
              <a:t>dev</a:t>
            </a:r>
            <a:endParaRPr lang="de-DE" sz="4400" dirty="0" smtClean="0"/>
          </a:p>
          <a:p>
            <a:r>
              <a:rPr lang="de-DE" sz="4400" dirty="0" smtClean="0"/>
              <a:t>Passwort: </a:t>
            </a:r>
            <a:r>
              <a:rPr lang="de-DE" sz="4400" dirty="0" err="1" smtClean="0"/>
              <a:t>itera</a:t>
            </a:r>
            <a:r>
              <a:rPr lang="de-DE" sz="4400" dirty="0" smtClean="0"/>
              <a:t>-WLAN@HLAG</a:t>
            </a:r>
          </a:p>
          <a:p>
            <a:r>
              <a:rPr lang="de-DE" sz="4400" dirty="0"/>
              <a:t> </a:t>
            </a:r>
            <a:r>
              <a:rPr lang="de-DE" sz="4400" dirty="0" err="1" smtClean="0"/>
              <a:t>admin</a:t>
            </a:r>
            <a:endParaRPr lang="de-DE" sz="4400" dirty="0" smtClean="0"/>
          </a:p>
          <a:p>
            <a:r>
              <a:rPr lang="de-DE" sz="4400"/>
              <a:t> s4agG5vmJrTj</a:t>
            </a:r>
            <a:endParaRPr lang="de-DE" sz="4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Zugangsdaten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LTE-Router, </a:t>
            </a:r>
            <a:r>
              <a:rPr lang="de-DE" dirty="0" err="1" smtClean="0"/>
              <a:t>OpenSpeedMonitor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30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18.02.2015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Performance Quickcheck MAK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 oder </a:t>
            </a:r>
            <a:r>
              <a:rPr lang="de-DE" sz="2000" dirty="0"/>
              <a:t>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86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5340"/>
            <a:ext cx="8640762" cy="518398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Anpassung PPT:</a:t>
            </a:r>
          </a:p>
          <a:p>
            <a:r>
              <a:rPr lang="de-DE" sz="2000" dirty="0" smtClean="0"/>
              <a:t>Rausnehmen </a:t>
            </a:r>
            <a:r>
              <a:rPr lang="de-DE" sz="2000" dirty="0" err="1" smtClean="0"/>
              <a:t>iteratec</a:t>
            </a:r>
            <a:r>
              <a:rPr lang="de-DE" sz="2000" dirty="0" smtClean="0"/>
              <a:t>-spezifisches</a:t>
            </a:r>
            <a:br>
              <a:rPr lang="de-DE" sz="2000" dirty="0" smtClean="0"/>
            </a:br>
            <a:r>
              <a:rPr lang="de-DE" sz="2000" dirty="0" smtClean="0"/>
              <a:t>NILS</a:t>
            </a:r>
          </a:p>
          <a:p>
            <a:r>
              <a:rPr lang="de-DE" sz="2000" dirty="0" smtClean="0"/>
              <a:t>Warum Performance überarbeiten</a:t>
            </a:r>
            <a:br>
              <a:rPr lang="de-DE" sz="2000" dirty="0" smtClean="0"/>
            </a:br>
            <a:r>
              <a:rPr lang="de-DE" sz="2000" dirty="0" smtClean="0"/>
              <a:t>NILS</a:t>
            </a:r>
          </a:p>
          <a:p>
            <a:r>
              <a:rPr lang="de-DE" sz="2000" dirty="0" err="1" smtClean="0"/>
              <a:t>Iteratec</a:t>
            </a:r>
            <a:r>
              <a:rPr lang="de-DE" sz="2000" dirty="0" smtClean="0"/>
              <a:t> </a:t>
            </a:r>
            <a:br>
              <a:rPr lang="de-DE" sz="2000" dirty="0" smtClean="0"/>
            </a:br>
            <a:r>
              <a:rPr lang="de-DE" sz="2000" dirty="0" smtClean="0"/>
              <a:t>NILS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TODO‘s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37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5340"/>
            <a:ext cx="8640762" cy="518398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Weitere Optimierungs-Beispiele (in der </a:t>
            </a:r>
            <a:r>
              <a:rPr lang="de-DE" sz="2000" dirty="0" err="1" smtClean="0"/>
              <a:t>suite</a:t>
            </a:r>
            <a:r>
              <a:rPr lang="de-DE" sz="2000" dirty="0" smtClean="0"/>
              <a:t> + </a:t>
            </a:r>
            <a:r>
              <a:rPr lang="de-DE" sz="2000" dirty="0" err="1" smtClean="0"/>
              <a:t>ppt</a:t>
            </a:r>
            <a:r>
              <a:rPr lang="de-DE" sz="2000" dirty="0" smtClean="0"/>
              <a:t>):</a:t>
            </a:r>
          </a:p>
          <a:p>
            <a:r>
              <a:rPr lang="de-DE" sz="2000" dirty="0" smtClean="0"/>
              <a:t>Icon-Fonts (z.B. Font </a:t>
            </a:r>
            <a:r>
              <a:rPr lang="de-DE" sz="2000" dirty="0" err="1" smtClean="0"/>
              <a:t>Awesome</a:t>
            </a:r>
            <a:r>
              <a:rPr lang="de-DE" sz="2000" dirty="0" smtClean="0"/>
              <a:t>)</a:t>
            </a:r>
            <a:br>
              <a:rPr lang="de-DE" sz="2000" dirty="0" smtClean="0"/>
            </a:br>
            <a:r>
              <a:rPr lang="de-DE" sz="2000" dirty="0" smtClean="0"/>
              <a:t>THOMAS</a:t>
            </a:r>
          </a:p>
          <a:p>
            <a:r>
              <a:rPr lang="de-DE" sz="2000" dirty="0" smtClean="0"/>
              <a:t>Bild-Optimierung:</a:t>
            </a:r>
            <a:br>
              <a:rPr lang="de-DE" sz="2000" dirty="0" smtClean="0"/>
            </a:br>
            <a:r>
              <a:rPr lang="de-DE" sz="2000" dirty="0" smtClean="0"/>
              <a:t>Spielen mit Komprimierung und Bild-Qualität</a:t>
            </a:r>
            <a:br>
              <a:rPr lang="de-DE" sz="2000" dirty="0" smtClean="0"/>
            </a:br>
            <a:r>
              <a:rPr lang="de-DE" sz="2000" dirty="0" smtClean="0"/>
              <a:t>THOMAS</a:t>
            </a:r>
          </a:p>
          <a:p>
            <a:r>
              <a:rPr lang="de-DE" sz="2000" dirty="0" smtClean="0"/>
              <a:t>Zweite Seite bauen</a:t>
            </a:r>
          </a:p>
          <a:p>
            <a:pPr lvl="1"/>
            <a:r>
              <a:rPr lang="de-DE" sz="2000" dirty="0" smtClean="0"/>
              <a:t>Caching gemeinsamer Ressourcen (z.B. CSS/JS)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OpenSpeedMonitor</a:t>
            </a:r>
            <a:r>
              <a:rPr lang="de-DE" dirty="0"/>
              <a:t> und Webperformance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TODO‘s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Web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3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 und Toolsammlung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Optional: Präsentationstitel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12" name="otto_suchergebni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" y="921972"/>
            <a:ext cx="8610600" cy="5638800"/>
          </a:xfrm>
          <a:prstGeom prst="rect">
            <a:avLst/>
          </a:prstGeom>
        </p:spPr>
      </p:pic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Iteratec GmbH | 30.04.2015</a:t>
            </a: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3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658">
        <p:fade/>
      </p:transition>
    </mc:Choice>
    <mc:Fallback xmlns="">
      <p:transition spd="med" advTm="506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Iteratec GmbH | 30.04.2015</a:t>
            </a:r>
            <a:endParaRPr lang="de-DE" dirty="0" smtClean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61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72">
        <p:fade/>
      </p:transition>
    </mc:Choice>
    <mc:Fallback xmlns=""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Iteratec GmbH | 30.04.2015</a:t>
            </a: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2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57">
        <p:fade/>
      </p:transition>
    </mc:Choice>
    <mc:Fallback xmlns=""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Iteratec GmbH | 30.04.2015</a:t>
            </a: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91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90">
        <p:fade/>
      </p:transition>
    </mc:Choice>
    <mc:Fallback xmlns=""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Iteratec GmbH | 30.04.2015</a:t>
            </a: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36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126">
        <p:fade/>
      </p:transition>
    </mc:Choice>
    <mc:Fallback xmlns="">
      <p:transition spd="med" advTm="4912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OpenSpeedMonitor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Iteratec GmbH | 30.04.2015</a:t>
            </a: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164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31">
        <p:fade/>
      </p:transition>
    </mc:Choice>
    <mc:Fallback xmlns="">
      <p:transition spd="med" advTm="43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1307</Words>
  <Application>Microsoft Office PowerPoint</Application>
  <PresentationFormat>Bildschirmpräsentation (4:3)</PresentationFormat>
  <Paragraphs>406</Paragraphs>
  <Slides>37</Slides>
  <Notes>2</Notes>
  <HiddenSlides>4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38" baseType="lpstr">
      <vt:lpstr>Default Theme</vt:lpstr>
      <vt:lpstr>Scale Workshop 2015</vt:lpstr>
      <vt:lpstr>OpenSpeedMonitor und Webperformance</vt:lpstr>
      <vt:lpstr>Zugangsdaten</vt:lpstr>
      <vt:lpstr>OpenSpeedMonitor</vt:lpstr>
      <vt:lpstr>OpenSpeedMonitor</vt:lpstr>
      <vt:lpstr>OpenSpeedMonitor</vt:lpstr>
      <vt:lpstr>OpenSpeedMonitor</vt:lpstr>
      <vt:lpstr>OpenSpeedMonitor</vt:lpstr>
      <vt:lpstr>OpenSpeedMonitor</vt:lpstr>
      <vt:lpstr>OpenSpeedMonitor und WebPagetest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Bookmarklets</vt:lpstr>
      <vt:lpstr>Developer Tools im Chrome</vt:lpstr>
      <vt:lpstr>OpenSpeedMonitor und WebPagetest</vt:lpstr>
      <vt:lpstr>ÜBUNG</vt:lpstr>
      <vt:lpstr>OpenSpeedMonitor und WebPagetest</vt:lpstr>
      <vt:lpstr>OpenSpeedMonitor Messung</vt:lpstr>
      <vt:lpstr>ÜBUNG</vt:lpstr>
      <vt:lpstr>Optimierung…</vt:lpstr>
      <vt:lpstr>OpenSpeedMonitor und Webperformance</vt:lpstr>
      <vt:lpstr>OpenSpeedMonitor und Webperformance</vt:lpstr>
      <vt:lpstr>Optimierung…</vt:lpstr>
      <vt:lpstr>OpenSpeedMonitor und Webperformance</vt:lpstr>
      <vt:lpstr>OpenSpeedMonitor und Webperformance</vt:lpstr>
      <vt:lpstr>Optimierung…</vt:lpstr>
      <vt:lpstr>OpenSpeedMonitor und Webperformance</vt:lpstr>
      <vt:lpstr>OpenSpeedMonitor und Webperformance</vt:lpstr>
      <vt:lpstr>Optimierung…</vt:lpstr>
      <vt:lpstr>Optimierung…</vt:lpstr>
      <vt:lpstr>OpenSpeedMonitor und Webperformance</vt:lpstr>
      <vt:lpstr>OpenSpeedMonitor und Webperformance</vt:lpstr>
      <vt:lpstr>OpenSpeedMonitor und Webperformance</vt:lpstr>
      <vt:lpstr>OpenSpeedMonitor und Webperformance</vt:lpstr>
      <vt:lpstr>Link und Toolsammlung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39</cp:revision>
  <dcterms:created xsi:type="dcterms:W3CDTF">2015-03-16T14:56:35Z</dcterms:created>
  <dcterms:modified xsi:type="dcterms:W3CDTF">2015-04-28T14:20:39Z</dcterms:modified>
</cp:coreProperties>
</file>